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E6314-3DF2-49C1-8A73-BA1D11ADC08F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92D1-AE6B-4B93-9EDE-934CA8E67A7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373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092D1-AE6B-4B93-9EDE-934CA8E67A7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484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092D1-AE6B-4B93-9EDE-934CA8E67A70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539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0727-38AC-E706-262B-EF1E189BC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3EA53-6127-FEB8-8369-B09D81919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B8405-AAB2-4C1D-2EBF-82895DA7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6495-9C19-C56B-B4E8-AA995B44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2F472-639E-38AE-C498-916798D6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12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60F6-920F-6E82-06B5-7479CD41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621AD-762E-D397-12FE-905954FCC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2A75-8EF4-3C90-F35C-2EFFDF9F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D0793-F133-89FA-D910-8A65914D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99CF5-943C-CA9E-7988-DAD3C2FD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549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D8FE9-09B1-D3FF-E77A-A0F4E7977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4901F-611D-CE3F-8935-F82F08CC1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714B-C080-F495-456B-ED42C815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DABE-1D40-B5BF-B1B8-9C57F2CD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4C23-421D-E7B3-0D22-298D0360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072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67BA-B2F4-7789-3305-3FB90A29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773A-9B85-EC4C-A082-D87FB5B02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6B52-EF6D-DD5E-6250-44CC4F07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5BB2C-BCEB-4A51-7F6C-3FCE5210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AED6A-29FD-F9AA-F1DD-BD71E3CD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215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1D17-E65A-136D-A021-A3A53713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0E199-CCD2-5E3C-C663-EBC9E73DB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D0244-844B-25E3-A692-083C5806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E227-FE2F-B308-8371-575F2424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B85EA-885A-3126-7C55-AF4AE99E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729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599C-6A79-AC08-A283-56FD7C59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A2D1B-285F-8EB8-8ADD-964E8A7CB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A4DF-F098-A772-75DF-8241D0AA4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AC0E-730F-54D4-D6FC-25175DE8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3227-A189-CBD2-ACD3-3C6279C0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F200-921E-1E3C-7DCE-DF272876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12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AA88-A4F0-0349-34B6-56636921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B2BC-1145-76A2-EB29-0868CE6C7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DBB94-2FC7-7334-F628-E7815D92B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900D5-F0A0-DBDC-8227-7949D2FFE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8E247-4F80-8475-5E23-629E252F1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907B0-BD99-80A0-C584-0FEE91DD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3241A-74D1-D786-BAEB-D67A1F19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B17AE-E7AD-03D7-CDF2-5A480590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429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40DB-F489-BFEA-A480-29625A8D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AE82C-1FD0-C486-CE21-BFDAD109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F3DF2-64A1-CA46-7C26-901914EA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07E61-A3FE-364E-DCB5-60DC390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03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1353C-302E-5CD3-CFF9-F1AF3697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91F26-93EA-27D0-FD7C-CECB5936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0B428-D673-64C1-BDD6-5BFAF750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960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04FB-FA72-BDE7-ADFA-5F799DF3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1F134-A659-6756-6852-2489E5C5D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2AD7D-3AB3-E558-62DE-9D4840908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C2A42-4ABE-0835-9F0E-811E891B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03338-E984-3698-D5E3-14B51258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9A307-BBAA-51EB-4DF7-8389B1C5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34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F187-D43C-4DEC-6748-101D6E62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B79E7-677F-2660-28E2-60B92F872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C20BF-65C4-E02B-F9DD-169B52C8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0FE5C-530D-2518-226A-AA01B6B1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8621A-C39A-F172-FB05-3FBD0EA5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35FF9-B8C7-EBC5-1CEE-19E8265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01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B962D-1906-8F26-0F86-1FA5D405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8CB3D-E8DB-C9DB-B61B-387B0176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A3FE2-ECE1-2211-C5E9-A1919C232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42C187-0599-4560-9D3A-EF871E1AE5D7}" type="datetimeFigureOut">
              <a:rPr lang="pl-PL" smtClean="0"/>
              <a:t>14.02.2026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6031-1B40-55A1-E922-A3CB923F1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0632-76AE-096A-5A77-9413F24AE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8057E-ABDB-47A4-A652-505CD09C2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873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344B9-3085-454C-4BC3-725E03A66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8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3A7646-CF53-CE49-B49C-65023DF64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D4FAF-A5E0-D0A5-879B-C76834B50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7E3599-3087-B826-0C4F-376E9D48E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EEAA0B-60B8-008B-8D57-3F10A79C9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49740A-9C0B-B80D-9B72-298FB5DB4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9C5B4A-92F7-1971-2283-7B08CD772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7507-EBB0-9D9F-A991-0C6436FA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53B85-CC57-67FD-F23D-81F65933E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"/>
            <a:ext cx="12192000" cy="6855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273EF-F616-42E8-8B45-F26D14185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25" y="4994490"/>
            <a:ext cx="5030910" cy="12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4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C24DA-C557-95ED-D088-B3F7AF65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2CE8A-BE6A-5C6D-CFAC-7E55787F0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</Words>
  <Application>Microsoft Office PowerPoint</Application>
  <PresentationFormat>Widescreen</PresentationFormat>
  <Paragraphs>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Maksymilian Kolak</dc:creator>
  <cp:lastModifiedBy>Maksymilian Kolak</cp:lastModifiedBy>
  <cp:revision>5</cp:revision>
  <dcterms:created xsi:type="dcterms:W3CDTF">2026-02-02T16:11:01Z</dcterms:created>
  <dcterms:modified xsi:type="dcterms:W3CDTF">2026-02-14T19:21:59Z</dcterms:modified>
</cp:coreProperties>
</file>